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0" r:id="rId5"/>
    <p:sldId id="290" r:id="rId6"/>
    <p:sldId id="291" r:id="rId7"/>
    <p:sldId id="292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68135" autoAdjust="0"/>
  </p:normalViewPr>
  <p:slideViewPr>
    <p:cSldViewPr snapToGrid="0" showGuides="1">
      <p:cViewPr varScale="1">
        <p:scale>
          <a:sx n="50" d="100"/>
          <a:sy n="50" d="100"/>
        </p:scale>
        <p:origin x="1934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21EC9805-6881-464B-8F53-CFAD95AD8BDB}"/>
    <pc:docChg chg="modSld">
      <pc:chgData name="Pascalle Cup" userId="abbe84a0-611b-406e-b251-e8b4b71c069a" providerId="ADAL" clId="{21EC9805-6881-464B-8F53-CFAD95AD8BDB}" dt="2023-09-13T10:23:07.958" v="45" actId="20577"/>
      <pc:docMkLst>
        <pc:docMk/>
      </pc:docMkLst>
      <pc:sldChg chg="modSp mod">
        <pc:chgData name="Pascalle Cup" userId="abbe84a0-611b-406e-b251-e8b4b71c069a" providerId="ADAL" clId="{21EC9805-6881-464B-8F53-CFAD95AD8BDB}" dt="2023-09-13T10:23:07.958" v="45" actId="20577"/>
        <pc:sldMkLst>
          <pc:docMk/>
          <pc:sldMk cId="3727590881" sldId="291"/>
        </pc:sldMkLst>
        <pc:spChg chg="mod">
          <ac:chgData name="Pascalle Cup" userId="abbe84a0-611b-406e-b251-e8b4b71c069a" providerId="ADAL" clId="{21EC9805-6881-464B-8F53-CFAD95AD8BDB}" dt="2023-09-13T10:23:07.958" v="45" actId="20577"/>
          <ac:spMkLst>
            <pc:docMk/>
            <pc:sldMk cId="3727590881" sldId="291"/>
            <ac:spMk id="8" creationId="{A94F6BC2-A363-6D77-95B0-29BECC0FC5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8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Is aparte presentatie!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13-9-2023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13-9-2023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13-9-2023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13-9-2023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13-9-2023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13-9-2023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13-9-2023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Programma van woensdag 13-9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vandaag: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19595B6-4ADB-F96F-2487-AEA7FCF6F240}"/>
              </a:ext>
            </a:extLst>
          </p:cNvPr>
          <p:cNvSpPr txBox="1"/>
          <p:nvPr/>
        </p:nvSpPr>
        <p:spPr>
          <a:xfrm>
            <a:off x="371476" y="1919721"/>
            <a:ext cx="104472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b="1" dirty="0"/>
              <a:t>Terugblik op vrijdag: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l-NL" dirty="0"/>
              <a:t>bezoek aan de opdrachtgever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l-NL" dirty="0"/>
              <a:t>gemaakte opdrachten </a:t>
            </a:r>
          </a:p>
          <a:p>
            <a:endParaRPr lang="nl-NL" dirty="0"/>
          </a:p>
          <a:p>
            <a:r>
              <a:rPr lang="nl-NL" dirty="0"/>
              <a:t>2. </a:t>
            </a:r>
            <a:r>
              <a:rPr lang="nl-NL" b="1" dirty="0"/>
              <a:t>Blok zelfstandig werken: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l-NL" dirty="0"/>
              <a:t>Missie en visie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l-NL" dirty="0"/>
              <a:t>Duurzaam evenement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l-NL" dirty="0"/>
              <a:t>Feedback verwerken en eventueel opdrachten afmaken.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l-NL" dirty="0"/>
              <a:t>Iedereen bekijkt het beoordelingsformulier van het verslag ter voorbereiding.</a:t>
            </a:r>
          </a:p>
          <a:p>
            <a:pPr lvl="2"/>
            <a:endParaRPr lang="nl-NL" dirty="0"/>
          </a:p>
          <a:p>
            <a:r>
              <a:rPr lang="nl-NL" dirty="0"/>
              <a:t>3. </a:t>
            </a:r>
            <a:r>
              <a:rPr lang="nl-NL" b="1" dirty="0"/>
              <a:t>Centrale terugkoppeling en Uitleg over leerdoelen en succescriteria introductie.</a:t>
            </a:r>
          </a:p>
          <a:p>
            <a:endParaRPr lang="nl-NL" dirty="0"/>
          </a:p>
          <a:p>
            <a:r>
              <a:rPr lang="nl-NL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AAB15-07C2-364F-3836-45816937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daarna: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D6E6EB-DEEF-8DF2-05FB-F0281ED7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2BE791-5044-EABA-2718-6E998C0D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94F6BC2-A363-6D77-95B0-29BECC0FC54F}"/>
              </a:ext>
            </a:extLst>
          </p:cNvPr>
          <p:cNvSpPr txBox="1"/>
          <p:nvPr/>
        </p:nvSpPr>
        <p:spPr>
          <a:xfrm>
            <a:off x="371476" y="1366343"/>
            <a:ext cx="10832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4. Brainstormen voor innovatieve, duurzame en passende ideeën voor het evenement. </a:t>
            </a:r>
          </a:p>
          <a:p>
            <a:r>
              <a:rPr lang="nl-NL" dirty="0"/>
              <a:t>Via Design Thinking. </a:t>
            </a:r>
          </a:p>
          <a:p>
            <a:endParaRPr lang="nl-NL" dirty="0"/>
          </a:p>
          <a:p>
            <a:r>
              <a:rPr lang="nl-NL" dirty="0"/>
              <a:t>5. Starten met de voorbereidingen van de pitch op vrijdag.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LUNCHPAUZE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5. Afmaken pitch van vrijdag incl. opdracht rond storytelling en </a:t>
            </a:r>
            <a:r>
              <a:rPr lang="nl-NL" b="1" dirty="0"/>
              <a:t>generale repetitie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7. Afronden alle opdrachten.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ighlight>
                  <a:srgbClr val="FFFF00"/>
                </a:highlight>
              </a:rPr>
              <a:t>14.30 KLAAR! </a:t>
            </a:r>
          </a:p>
        </p:txBody>
      </p:sp>
    </p:spTree>
    <p:extLst>
      <p:ext uri="{BB962C8B-B14F-4D97-AF65-F5344CB8AC3E}">
        <p14:creationId xmlns:p14="http://schemas.microsoft.com/office/powerpoint/2010/main" val="372759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E23B1-46B8-933D-61B3-C1BCA438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vrijdag: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E919D1-0806-714A-73B9-51AB5405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9C5AF7-3C90-7F2B-F677-B0498EE8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46C69C1-65E1-4276-8754-FFE9FFE0FEF8}"/>
              </a:ext>
            </a:extLst>
          </p:cNvPr>
          <p:cNvSpPr txBox="1"/>
          <p:nvPr/>
        </p:nvSpPr>
        <p:spPr>
          <a:xfrm>
            <a:off x="-399393" y="18716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lphaLcParenR"/>
            </a:pPr>
            <a:r>
              <a:rPr lang="nl-NL" dirty="0"/>
              <a:t>bezoek aan de opdrachtgever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l-NL" dirty="0"/>
              <a:t>gemaakte opdrachten </a:t>
            </a:r>
          </a:p>
        </p:txBody>
      </p:sp>
    </p:spTree>
    <p:extLst>
      <p:ext uri="{BB962C8B-B14F-4D97-AF65-F5344CB8AC3E}">
        <p14:creationId xmlns:p14="http://schemas.microsoft.com/office/powerpoint/2010/main" val="289030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68523-23D6-092A-5599-3039C77F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Blok zelfstandig werken: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8C3D38-5557-2C69-A10F-BF26C81B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9D2168-8899-F5A8-F04A-4647DBAD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9F6277B-4CD4-6DDD-0E31-CD613FE56006}"/>
              </a:ext>
            </a:extLst>
          </p:cNvPr>
          <p:cNvSpPr txBox="1"/>
          <p:nvPr/>
        </p:nvSpPr>
        <p:spPr>
          <a:xfrm>
            <a:off x="371476" y="1170177"/>
            <a:ext cx="680499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a. Missie en visie</a:t>
            </a:r>
          </a:p>
          <a:p>
            <a:r>
              <a:rPr lang="nl-NL" dirty="0"/>
              <a:t>Op wiki vind je onder fase 1 een presentatie hierover met een kleine opdracht.</a:t>
            </a:r>
          </a:p>
          <a:p>
            <a:r>
              <a:rPr lang="nl-NL" dirty="0"/>
              <a:t> </a:t>
            </a:r>
            <a:endParaRPr lang="nl-NL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b. Duurzaam evenement </a:t>
            </a:r>
          </a:p>
          <a:p>
            <a:r>
              <a:rPr lang="nl-NL" dirty="0"/>
              <a:t>Op wiki vind je onder fase 1 een presentatie hierover met een kleine opdracht </a:t>
            </a:r>
          </a:p>
          <a:p>
            <a:endParaRPr lang="nl-NL" dirty="0"/>
          </a:p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c. Feedback verwerken en eventueel opdrachten afmaken. </a:t>
            </a:r>
          </a:p>
          <a:p>
            <a:r>
              <a:rPr lang="nl-NL" dirty="0"/>
              <a:t>Kijk wat je kunt gebruiken van alle feedback die gegeven is en doe er je voordeel mee.</a:t>
            </a:r>
          </a:p>
          <a:p>
            <a:endParaRPr lang="nl-NL" dirty="0"/>
          </a:p>
          <a:p>
            <a:r>
              <a:rPr lang="nl-NL" dirty="0"/>
              <a:t>d. Iedereen bekijkt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het beoordelingsformulier van het verslag </a:t>
            </a:r>
            <a:r>
              <a:rPr lang="nl-NL" dirty="0"/>
              <a:t>ter voorbereiding.</a:t>
            </a:r>
          </a:p>
          <a:p>
            <a:r>
              <a:rPr lang="nl-NL" dirty="0"/>
              <a:t>Kijk op wiki onder ‘toetsing’ of je dit formulier kunt vinden. Lees het formulier goed door en kijk of je er vragen over hebt. </a:t>
            </a: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C89CFC8-71C0-C53D-A2A3-051987FA4678}"/>
              </a:ext>
            </a:extLst>
          </p:cNvPr>
          <p:cNvSpPr txBox="1"/>
          <p:nvPr/>
        </p:nvSpPr>
        <p:spPr>
          <a:xfrm>
            <a:off x="8188965" y="2413337"/>
            <a:ext cx="3162208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Voor je begint overleg je met je groep wie wat gaat doen. Maak minimaal duo’s die aan een opdracht werken. </a:t>
            </a:r>
          </a:p>
          <a:p>
            <a:pPr algn="r"/>
            <a:r>
              <a:rPr lang="nl-NL" dirty="0"/>
              <a:t>Hou hierbij rekening met elkaars kwaliteiten én </a:t>
            </a:r>
          </a:p>
          <a:p>
            <a:pPr algn="r"/>
            <a:r>
              <a:rPr lang="nl-NL" dirty="0"/>
              <a:t>ieders Belbin rol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7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31D2E-972D-26FF-A2B6-75DDB186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3. Terugkoppeling opdrachten </a:t>
            </a:r>
          </a:p>
        </p:txBody>
      </p:sp>
      <p:pic>
        <p:nvPicPr>
          <p:cNvPr id="7" name="Picture 6" descr="Veelkleurige dialoogvensters">
            <a:extLst>
              <a:ext uri="{FF2B5EF4-FFF2-40B4-BE49-F238E27FC236}">
                <a16:creationId xmlns:a16="http://schemas.microsoft.com/office/drawing/2014/main" id="{4078EFFD-94C3-B461-7405-A066C1F75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4" r="1" b="25097"/>
          <a:stretch/>
        </p:blipFill>
        <p:spPr>
          <a:xfrm>
            <a:off x="371475" y="1709738"/>
            <a:ext cx="11449050" cy="4419599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CCE2BE8-475C-67B1-B746-1B7C091E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B9B8547-E0D1-ED66-6D20-44E06328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6</a:t>
            </a:fld>
            <a:endParaRPr lang="nl-NL" noProof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E90FCF-9C72-C780-1432-77EE5CFC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13-9-2023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0121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E37DC-A192-E192-BA16-4C231D35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2C2555-1DD8-3FD3-B8D5-B7E47FC5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C2DBE4-0719-60D2-4F1F-86516BD0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346CB18-CF58-A456-862E-677D7243EAED}"/>
              </a:ext>
            </a:extLst>
          </p:cNvPr>
          <p:cNvSpPr txBox="1"/>
          <p:nvPr/>
        </p:nvSpPr>
        <p:spPr>
          <a:xfrm>
            <a:off x="371476" y="208556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Leerdoelen en succescriteria introductie</a:t>
            </a:r>
          </a:p>
          <a:p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En dan is het pauze! </a:t>
            </a:r>
          </a:p>
        </p:txBody>
      </p:sp>
    </p:spTree>
    <p:extLst>
      <p:ext uri="{BB962C8B-B14F-4D97-AF65-F5344CB8AC3E}">
        <p14:creationId xmlns:p14="http://schemas.microsoft.com/office/powerpoint/2010/main" val="305390735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BDAF1C35-10FF-4B14-A10E-5388EFEA0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21</TotalTime>
  <Words>322</Words>
  <Application>Microsoft Office PowerPoint</Application>
  <PresentationFormat>Breedbeeld</PresentationFormat>
  <Paragraphs>76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Yuverta</vt:lpstr>
      <vt:lpstr>Programma van woensdag 13-9</vt:lpstr>
      <vt:lpstr>Wat gaan we doen vandaag: </vt:lpstr>
      <vt:lpstr>En daarna: </vt:lpstr>
      <vt:lpstr>Terugblik op vrijdag: </vt:lpstr>
      <vt:lpstr>2. Blok zelfstandig werken: </vt:lpstr>
      <vt:lpstr>3. Terugkoppeling opdrachten </vt:lpstr>
      <vt:lpstr>Uitleg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van woensdag 13-9</dc:title>
  <dc:creator>Pascalle Cup</dc:creator>
  <dc:description>Template by HQ Solutions</dc:description>
  <cp:lastModifiedBy>Pascalle Cup</cp:lastModifiedBy>
  <cp:revision>1</cp:revision>
  <dcterms:created xsi:type="dcterms:W3CDTF">2023-09-12T12:46:01Z</dcterms:created>
  <dcterms:modified xsi:type="dcterms:W3CDTF">2023-09-13T10:23:10Z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0x010100DCF91D80BE6AC04C9730F110F8415C90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